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66" r:id="rId5"/>
    <p:sldId id="267" r:id="rId6"/>
    <p:sldId id="269" r:id="rId7"/>
    <p:sldId id="265" r:id="rId8"/>
    <p:sldId id="256" r:id="rId9"/>
    <p:sldId id="257" r:id="rId10"/>
    <p:sldId id="260" r:id="rId11"/>
    <p:sldId id="258" r:id="rId12"/>
    <p:sldId id="263" r:id="rId13"/>
    <p:sldId id="259" r:id="rId14"/>
    <p:sldId id="262" r:id="rId15"/>
    <p:sldId id="261" r:id="rId16"/>
    <p:sldId id="264" r:id="rId17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22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Steel" userId="c9acf348-34a8-4b2e-b2cd-9ef65249b45b" providerId="ADAL" clId="{8508E74F-6422-4873-B76A-BBFAD8B5403A}"/>
    <pc:docChg chg="custSel delSld modSld">
      <pc:chgData name="Sarah Steel" userId="c9acf348-34a8-4b2e-b2cd-9ef65249b45b" providerId="ADAL" clId="{8508E74F-6422-4873-B76A-BBFAD8B5403A}" dt="2026-07-13T18:35:51.331" v="9" actId="478"/>
      <pc:docMkLst>
        <pc:docMk/>
      </pc:docMkLst>
      <pc:sldChg chg="delSp mod">
        <pc:chgData name="Sarah Steel" userId="c9acf348-34a8-4b2e-b2cd-9ef65249b45b" providerId="ADAL" clId="{8508E74F-6422-4873-B76A-BBFAD8B5403A}" dt="2026-07-13T18:35:51.331" v="9" actId="478"/>
        <pc:sldMkLst>
          <pc:docMk/>
          <pc:sldMk cId="3811550317" sldId="258"/>
        </pc:sldMkLst>
        <pc:picChg chg="del">
          <ac:chgData name="Sarah Steel" userId="c9acf348-34a8-4b2e-b2cd-9ef65249b45b" providerId="ADAL" clId="{8508E74F-6422-4873-B76A-BBFAD8B5403A}" dt="2026-07-13T18:35:50.168" v="8" actId="478"/>
          <ac:picMkLst>
            <pc:docMk/>
            <pc:sldMk cId="3811550317" sldId="258"/>
            <ac:picMk id="4" creationId="{51312C02-DEED-4992-B72B-2AC48BFCA3C5}"/>
          </ac:picMkLst>
        </pc:picChg>
        <pc:picChg chg="del">
          <ac:chgData name="Sarah Steel" userId="c9acf348-34a8-4b2e-b2cd-9ef65249b45b" providerId="ADAL" clId="{8508E74F-6422-4873-B76A-BBFAD8B5403A}" dt="2026-07-13T18:35:51.331" v="9" actId="478"/>
          <ac:picMkLst>
            <pc:docMk/>
            <pc:sldMk cId="3811550317" sldId="258"/>
            <ac:picMk id="6" creationId="{F373449B-5B64-4B48-8BAF-1435F9FFBEEE}"/>
          </ac:picMkLst>
        </pc:picChg>
      </pc:sldChg>
      <pc:sldChg chg="delSp mod">
        <pc:chgData name="Sarah Steel" userId="c9acf348-34a8-4b2e-b2cd-9ef65249b45b" providerId="ADAL" clId="{8508E74F-6422-4873-B76A-BBFAD8B5403A}" dt="2026-07-13T18:35:42.356" v="7" actId="478"/>
        <pc:sldMkLst>
          <pc:docMk/>
          <pc:sldMk cId="904788403" sldId="265"/>
        </pc:sldMkLst>
        <pc:picChg chg="del">
          <ac:chgData name="Sarah Steel" userId="c9acf348-34a8-4b2e-b2cd-9ef65249b45b" providerId="ADAL" clId="{8508E74F-6422-4873-B76A-BBFAD8B5403A}" dt="2026-07-13T18:35:40.017" v="5" actId="478"/>
          <ac:picMkLst>
            <pc:docMk/>
            <pc:sldMk cId="904788403" sldId="265"/>
            <ac:picMk id="4" creationId="{863638D8-739C-4899-A3F9-AFCC7781674F}"/>
          </ac:picMkLst>
        </pc:picChg>
        <pc:picChg chg="del">
          <ac:chgData name="Sarah Steel" userId="c9acf348-34a8-4b2e-b2cd-9ef65249b45b" providerId="ADAL" clId="{8508E74F-6422-4873-B76A-BBFAD8B5403A}" dt="2026-07-13T18:35:38.733" v="4" actId="478"/>
          <ac:picMkLst>
            <pc:docMk/>
            <pc:sldMk cId="904788403" sldId="265"/>
            <ac:picMk id="6" creationId="{A3C269C7-A5AC-4B38-BC6D-033AF2F0BF1D}"/>
          </ac:picMkLst>
        </pc:picChg>
        <pc:picChg chg="del">
          <ac:chgData name="Sarah Steel" userId="c9acf348-34a8-4b2e-b2cd-9ef65249b45b" providerId="ADAL" clId="{8508E74F-6422-4873-B76A-BBFAD8B5403A}" dt="2026-07-13T18:35:41.240" v="6" actId="478"/>
          <ac:picMkLst>
            <pc:docMk/>
            <pc:sldMk cId="904788403" sldId="265"/>
            <ac:picMk id="8" creationId="{87BDF223-B7C2-41D6-857A-563871F5228E}"/>
          </ac:picMkLst>
        </pc:picChg>
        <pc:picChg chg="del">
          <ac:chgData name="Sarah Steel" userId="c9acf348-34a8-4b2e-b2cd-9ef65249b45b" providerId="ADAL" clId="{8508E74F-6422-4873-B76A-BBFAD8B5403A}" dt="2026-07-13T18:35:37.506" v="3" actId="478"/>
          <ac:picMkLst>
            <pc:docMk/>
            <pc:sldMk cId="904788403" sldId="265"/>
            <ac:picMk id="10" creationId="{7E7C710A-23D2-4BCD-8362-2BF62185721F}"/>
          </ac:picMkLst>
        </pc:picChg>
        <pc:picChg chg="del">
          <ac:chgData name="Sarah Steel" userId="c9acf348-34a8-4b2e-b2cd-9ef65249b45b" providerId="ADAL" clId="{8508E74F-6422-4873-B76A-BBFAD8B5403A}" dt="2026-07-13T18:35:42.356" v="7" actId="478"/>
          <ac:picMkLst>
            <pc:docMk/>
            <pc:sldMk cId="904788403" sldId="265"/>
            <ac:picMk id="12" creationId="{6B73EE66-A802-4218-9EA2-EBEA8B85CAE6}"/>
          </ac:picMkLst>
        </pc:picChg>
      </pc:sldChg>
      <pc:sldChg chg="del">
        <pc:chgData name="Sarah Steel" userId="c9acf348-34a8-4b2e-b2cd-9ef65249b45b" providerId="ADAL" clId="{8508E74F-6422-4873-B76A-BBFAD8B5403A}" dt="2026-07-13T18:35:24.342" v="0" actId="2696"/>
        <pc:sldMkLst>
          <pc:docMk/>
          <pc:sldMk cId="912492451" sldId="268"/>
        </pc:sldMkLst>
      </pc:sldChg>
      <pc:sldChg chg="del">
        <pc:chgData name="Sarah Steel" userId="c9acf348-34a8-4b2e-b2cd-9ef65249b45b" providerId="ADAL" clId="{8508E74F-6422-4873-B76A-BBFAD8B5403A}" dt="2026-07-13T18:35:32.734" v="2" actId="2696"/>
        <pc:sldMkLst>
          <pc:docMk/>
          <pc:sldMk cId="435676795" sldId="270"/>
        </pc:sldMkLst>
      </pc:sldChg>
      <pc:sldChg chg="del">
        <pc:chgData name="Sarah Steel" userId="c9acf348-34a8-4b2e-b2cd-9ef65249b45b" providerId="ADAL" clId="{8508E74F-6422-4873-B76A-BBFAD8B5403A}" dt="2026-07-13T18:35:28.430" v="1" actId="2696"/>
        <pc:sldMkLst>
          <pc:docMk/>
          <pc:sldMk cId="3951229435" sldId="2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3B8BCB-DA07-4448-9526-0CBDB1BFFBE0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408DDB-82D8-49D4-B38E-E770F68EB5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52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08DDB-82D8-49D4-B38E-E770F68EB5A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3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8DDB-82D8-49D4-B38E-E770F68EB5A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773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943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646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734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477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350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408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750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54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71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8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118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5739F-650A-4AB0-8C73-AFA157461016}" type="datetimeFigureOut">
              <a:rPr lang="en-GB" smtClean="0"/>
              <a:t>13/07/2026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67BD7-A432-4645-A0D8-E0D108B96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65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515834D-E254-460A-B80B-C0446948CA28}"/>
              </a:ext>
            </a:extLst>
          </p:cNvPr>
          <p:cNvSpPr txBox="1"/>
          <p:nvPr/>
        </p:nvSpPr>
        <p:spPr>
          <a:xfrm>
            <a:off x="1043608" y="1196752"/>
            <a:ext cx="68407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>
                <a:latin typeface="Comic Sans MS" panose="030F0702030302020204" pitchFamily="66" charset="0"/>
              </a:rPr>
              <a:t>Y</a:t>
            </a:r>
            <a:r>
              <a:rPr lang="en-GB" sz="7200" dirty="0">
                <a:latin typeface="Comic Sans MS" panose="030F0702030302020204" pitchFamily="66" charset="0"/>
              </a:rPr>
              <a:t>ear 6 residential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4017564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9856D9-4223-4437-B878-C368122EF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7111"/>
            <a:ext cx="9144000" cy="500377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0226821-6A21-46EE-80BC-034560A56F33}"/>
              </a:ext>
            </a:extLst>
          </p:cNvPr>
          <p:cNvSpPr txBox="1"/>
          <p:nvPr/>
        </p:nvSpPr>
        <p:spPr>
          <a:xfrm>
            <a:off x="1835696" y="116632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>
                <a:latin typeface="Comic Sans MS" panose="030F0702030302020204" pitchFamily="66" charset="0"/>
              </a:rPr>
              <a:t>The site</a:t>
            </a:r>
            <a:endParaRPr lang="en-GB" sz="36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19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F38DF0-AE13-4191-B0A9-C0DE45BA68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85377"/>
            <a:ext cx="3552395" cy="26642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BF3A5D-A0CD-4EEC-AA44-08AF7E86C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8025" y="116632"/>
            <a:ext cx="2586893" cy="34491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0CF455-2A96-4ADA-89B6-A9B4155BC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5856" y="3059013"/>
            <a:ext cx="2843808" cy="37917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CEC003-7987-4347-A76A-563E379B60EA}"/>
              </a:ext>
            </a:extLst>
          </p:cNvPr>
          <p:cNvSpPr txBox="1"/>
          <p:nvPr/>
        </p:nvSpPr>
        <p:spPr>
          <a:xfrm>
            <a:off x="323528" y="3429000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omic Sans MS" panose="030F0702030302020204" pitchFamily="66" charset="0"/>
              </a:rPr>
              <a:t>The bedrooms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000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F420791-684F-4F5F-B93A-2027C25A0E6B}"/>
              </a:ext>
            </a:extLst>
          </p:cNvPr>
          <p:cNvSpPr txBox="1"/>
          <p:nvPr/>
        </p:nvSpPr>
        <p:spPr>
          <a:xfrm>
            <a:off x="1259632" y="764704"/>
            <a:ext cx="662473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Staff going on the trip: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Mrs Steel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Mrs Denslow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Mrs Simmonds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Mrs Mitchell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Mrs Hall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788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9616" y="177934"/>
            <a:ext cx="7768768" cy="68018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>
                <a:latin typeface="Comic Sans MS" panose="030F0702030302020204" pitchFamily="66" charset="0"/>
                <a:cs typeface="Calibri" panose="020F0502020204030204" pitchFamily="34" charset="0"/>
              </a:rPr>
              <a:t>Year 6 Residential to Manor Adventure, Bembridge, Isle Of Wight.</a:t>
            </a:r>
          </a:p>
          <a:p>
            <a:pPr algn="ctr"/>
            <a:endParaRPr lang="en-GB" sz="2800" b="1" dirty="0">
              <a:latin typeface="Comic Sans MS" panose="030F0702030302020204" pitchFamily="66" charset="0"/>
              <a:ea typeface="Calibri"/>
              <a:cs typeface="Calibri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  <a:ea typeface="Calibri"/>
                <a:cs typeface="Calibri"/>
              </a:rPr>
              <a:t>Monday </a:t>
            </a:r>
            <a:r>
              <a:rPr lang="en-GB" sz="2800" b="1">
                <a:latin typeface="Comic Sans MS" panose="030F0702030302020204" pitchFamily="66" charset="0"/>
                <a:ea typeface="Calibri"/>
                <a:cs typeface="Calibri"/>
              </a:rPr>
              <a:t>12th October </a:t>
            </a:r>
            <a:endParaRPr lang="en-GB" sz="2800" b="1" dirty="0">
              <a:latin typeface="Comic Sans MS" panose="030F0702030302020204" pitchFamily="66" charset="0"/>
              <a:ea typeface="Calibri"/>
              <a:cs typeface="Calibri"/>
            </a:endParaRP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Arrive at school normal time or around</a:t>
            </a:r>
          </a:p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9am after the school rush if this is easier.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Please bring the children and their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suitcases (named) to reception area.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i="1" dirty="0">
                <a:latin typeface="Comic Sans MS" panose="030F0702030302020204" pitchFamily="66" charset="0"/>
                <a:ea typeface="Calibri"/>
                <a:cs typeface="Calibri"/>
              </a:rPr>
              <a:t>Please bear in mind that the children</a:t>
            </a:r>
          </a:p>
          <a:p>
            <a:r>
              <a:rPr lang="en-GB" sz="2800" i="1" dirty="0">
                <a:latin typeface="Comic Sans MS" panose="030F0702030302020204" pitchFamily="66" charset="0"/>
                <a:ea typeface="Calibri"/>
                <a:cs typeface="Calibri"/>
              </a:rPr>
              <a:t>will be responsible for moving their </a:t>
            </a:r>
          </a:p>
          <a:p>
            <a:r>
              <a:rPr lang="en-GB" sz="2800" i="1" dirty="0">
                <a:latin typeface="Comic Sans MS" panose="030F0702030302020204" pitchFamily="66" charset="0"/>
                <a:cs typeface="Calibri" panose="020F0502020204030204" pitchFamily="34" charset="0"/>
              </a:rPr>
              <a:t>bags from the coach to the dorms. So</a:t>
            </a:r>
          </a:p>
          <a:p>
            <a:r>
              <a:rPr lang="en-GB" sz="2800" i="1" dirty="0">
                <a:latin typeface="Comic Sans MS" panose="030F0702030302020204" pitchFamily="66" charset="0"/>
                <a:cs typeface="Calibri" panose="020F0502020204030204" pitchFamily="34" charset="0"/>
              </a:rPr>
              <a:t>consider the appropriate size of luggage.</a:t>
            </a:r>
          </a:p>
          <a:p>
            <a:endParaRPr lang="en-GB" sz="2000" dirty="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195" y="1340768"/>
            <a:ext cx="158187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9351A6-9542-403B-9D63-C18CE2F1CF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7885" y="3977473"/>
            <a:ext cx="2356188" cy="209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535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2" y="332656"/>
            <a:ext cx="88569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Please could we ask for all medicines </a:t>
            </a:r>
            <a:r>
              <a:rPr lang="en-GB" sz="3200" u="sng" dirty="0">
                <a:latin typeface="Comic Sans MS" panose="030F0702030302020204" pitchFamily="66" charset="0"/>
                <a:cs typeface="Calibri" panose="020F0502020204030204" pitchFamily="34" charset="0"/>
              </a:rPr>
              <a:t>named</a:t>
            </a:r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, </a:t>
            </a:r>
            <a:r>
              <a:rPr lang="en-GB" sz="3200" u="sng" dirty="0">
                <a:latin typeface="Comic Sans MS" panose="030F0702030302020204" pitchFamily="66" charset="0"/>
                <a:cs typeface="Calibri" panose="020F0502020204030204" pitchFamily="34" charset="0"/>
              </a:rPr>
              <a:t>labelled with the dosage</a:t>
            </a:r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 and handed in to Mrs Simmonds and Mrs Mitchell when you drop your child off on Monday 12th. </a:t>
            </a:r>
          </a:p>
          <a:p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Please ensure your child takes any travel sickness tablets before they arrive at school. </a:t>
            </a:r>
          </a:p>
          <a:p>
            <a:endParaRPr lang="en-GB" sz="3600" i="1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600" i="1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green form needs filling in</a:t>
            </a:r>
          </a:p>
          <a:p>
            <a:r>
              <a:rPr lang="en-GB" sz="3600" i="1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when you arrive for </a:t>
            </a:r>
          </a:p>
          <a:p>
            <a:r>
              <a:rPr lang="en-GB" sz="3600" i="1" dirty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medicines.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666728"/>
            <a:ext cx="3212976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823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3508" y="336004"/>
            <a:ext cx="8856984" cy="92640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  <a:ea typeface="Calibri"/>
                <a:cs typeface="Calibri"/>
              </a:rPr>
              <a:t>Travel day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  <a:ea typeface="Calibri"/>
                <a:cs typeface="Calibri"/>
              </a:rPr>
              <a:t>We will leave Burton at </a:t>
            </a:r>
            <a:r>
              <a:rPr lang="en-GB" sz="2800" dirty="0" err="1">
                <a:latin typeface="Comic Sans MS" panose="030F0702030302020204" pitchFamily="66" charset="0"/>
                <a:ea typeface="Calibri"/>
                <a:cs typeface="Calibri"/>
              </a:rPr>
              <a:t>approx</a:t>
            </a:r>
            <a:r>
              <a:rPr lang="en-GB" sz="2800" dirty="0">
                <a:latin typeface="Comic Sans MS" panose="030F0702030302020204" pitchFamily="66" charset="0"/>
                <a:ea typeface="Calibri"/>
                <a:cs typeface="Calibri"/>
              </a:rPr>
              <a:t> 10.50am and will travel by coach to Lymington.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  <a:ea typeface="Calibri"/>
                <a:cs typeface="Calibri"/>
              </a:rPr>
              <a:t>The ferry crossing is at 12.00pm and due to arrive in Yarmouth at 12.40.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  <a:ea typeface="Calibri"/>
                <a:cs typeface="Calibri"/>
              </a:rPr>
              <a:t>The coach will then take us to Bembridge to arrive at Manor for </a:t>
            </a:r>
            <a:r>
              <a:rPr lang="en-GB" sz="2800" dirty="0" err="1">
                <a:latin typeface="Comic Sans MS" panose="030F0702030302020204" pitchFamily="66" charset="0"/>
                <a:ea typeface="Calibri"/>
                <a:cs typeface="Calibri"/>
              </a:rPr>
              <a:t>approx</a:t>
            </a:r>
            <a:r>
              <a:rPr lang="en-GB" sz="2800" dirty="0">
                <a:latin typeface="Comic Sans MS" panose="030F0702030302020204" pitchFamily="66" charset="0"/>
                <a:ea typeface="Calibri"/>
                <a:cs typeface="Calibri"/>
              </a:rPr>
              <a:t> 1.30pm.</a:t>
            </a:r>
          </a:p>
          <a:p>
            <a:pPr algn="ctr"/>
            <a:endParaRPr lang="en-GB" sz="2800" dirty="0">
              <a:latin typeface="Comic Sans MS" panose="030F0702030302020204" pitchFamily="66" charset="0"/>
              <a:ea typeface="Calibri"/>
              <a:cs typeface="Calibri"/>
            </a:endParaRPr>
          </a:p>
          <a:p>
            <a:pPr algn="ctr"/>
            <a:endParaRPr lang="en-GB" sz="2800" dirty="0">
              <a:latin typeface="Comic Sans MS" panose="030F0702030302020204" pitchFamily="66" charset="0"/>
              <a:ea typeface="Calibri"/>
              <a:cs typeface="Calibri"/>
            </a:endParaRPr>
          </a:p>
          <a:p>
            <a:pPr algn="ctr"/>
            <a:endParaRPr lang="en-GB" sz="2800" dirty="0">
              <a:latin typeface="Comic Sans MS" panose="030F0702030302020204" pitchFamily="66" charset="0"/>
              <a:ea typeface="Calibri"/>
              <a:cs typeface="Calibri"/>
            </a:endParaRPr>
          </a:p>
          <a:p>
            <a:pPr algn="ctr"/>
            <a:endParaRPr lang="en-GB" sz="2800" dirty="0">
              <a:latin typeface="Comic Sans MS" panose="030F0702030302020204" pitchFamily="66" charset="0"/>
              <a:ea typeface="Calibri"/>
              <a:cs typeface="Calibri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ea typeface="Calibri"/>
                <a:cs typeface="Calibri"/>
              </a:rPr>
              <a:t>We will eat lunch on the ferry so please ensure your </a:t>
            </a:r>
            <a:r>
              <a:rPr lang="en-GB" sz="2800" dirty="0" err="1">
                <a:latin typeface="Comic Sans MS" panose="030F0702030302020204" pitchFamily="66" charset="0"/>
                <a:ea typeface="Calibri"/>
                <a:cs typeface="Calibri"/>
              </a:rPr>
              <a:t>your</a:t>
            </a:r>
            <a:r>
              <a:rPr lang="en-GB" sz="2800" dirty="0">
                <a:latin typeface="Comic Sans MS" panose="030F0702030302020204" pitchFamily="66" charset="0"/>
                <a:ea typeface="Calibri"/>
                <a:cs typeface="Calibri"/>
              </a:rPr>
              <a:t> child has a packed lunch in a disposable bag.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/>
              <a:ea typeface="Calibri"/>
              <a:cs typeface="Calibri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You do not want a mouldy lunch box arriving home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On Friday…there will be enough smelly clothes returning home!</a:t>
            </a:r>
          </a:p>
        </p:txBody>
      </p:sp>
      <p:pic>
        <p:nvPicPr>
          <p:cNvPr id="3074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797" y="3651915"/>
            <a:ext cx="1344406" cy="137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0C137D4-C717-4059-9261-60DCB7403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3586798"/>
            <a:ext cx="2484277" cy="15304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58AB02-2387-4C24-98EB-5A6A28290E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208" y="3586798"/>
            <a:ext cx="2325440" cy="150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87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9578" y="181300"/>
            <a:ext cx="8064896" cy="49552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200" u="sng" dirty="0">
                <a:latin typeface="Comic Sans MS" panose="030F0702030302020204" pitchFamily="66" charset="0"/>
                <a:cs typeface="Calibri" panose="020F0502020204030204" pitchFamily="34" charset="0"/>
              </a:rPr>
              <a:t>Nightline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 children could get very wet and muddy for this activity so please remember to pack a spare pair of shoes or wellies. Old clothes are also needed and packed in a separate plastic bag and label it with ‘Nightline’.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5503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8C6F8A5-52F6-472D-BB84-1010E9B538E2}"/>
              </a:ext>
            </a:extLst>
          </p:cNvPr>
          <p:cNvSpPr txBox="1"/>
          <p:nvPr/>
        </p:nvSpPr>
        <p:spPr>
          <a:xfrm>
            <a:off x="323528" y="404664"/>
            <a:ext cx="7848872" cy="62478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cs typeface="Calibri" panose="020F0502020204030204" pitchFamily="34" charset="0"/>
              </a:rPr>
              <a:t>Please pack a named refillable water bottle (shatterproof)</a:t>
            </a: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  <a:ea typeface="Calibri"/>
                <a:cs typeface="Calibri"/>
              </a:rPr>
              <a:t>There will be other schools on site the same time as us so really important everything is named.</a:t>
            </a:r>
          </a:p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  <a:ea typeface="Calibri"/>
              <a:cs typeface="Calibri"/>
            </a:endParaRPr>
          </a:p>
          <a:p>
            <a:r>
              <a:rPr lang="en-GB" sz="3200" dirty="0">
                <a:latin typeface="Comic Sans MS" panose="030F0702030302020204" pitchFamily="66" charset="0"/>
                <a:ea typeface="Calibri"/>
                <a:cs typeface="Calibri"/>
              </a:rPr>
              <a:t>Spending money: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There is a shop on site. They are allowed to buy fizzy drinks, sweets and souvenirs.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Please provide a named purse in case dropped at the site. We suggest up to £20 in coins. You can spend less but sweets and ice cream and a souvenir will cost more than a normal shop! There are cheap pencils and pens etc. </a:t>
            </a:r>
            <a:endParaRPr lang="en-GB" sz="32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4" name="Picture 2" descr="https://cdn.shopify.com/s/files/1/0065/4917/6438/products/reusable-water-bottles-collection-004_1024x1024@2x.jpg?v=1549223803">
            <a:extLst>
              <a:ext uri="{FF2B5EF4-FFF2-40B4-BE49-F238E27FC236}">
                <a16:creationId xmlns:a16="http://schemas.microsoft.com/office/drawing/2014/main" id="{90542C4E-752B-4818-9BF7-605E38272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404664"/>
            <a:ext cx="814842" cy="178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22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332656"/>
            <a:ext cx="7880165" cy="74174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4000" u="sng" dirty="0">
              <a:latin typeface="Comic Sans MS" panose="030F0702030302020204" pitchFamily="66" charset="0"/>
              <a:ea typeface="Calibri"/>
              <a:cs typeface="Calibri"/>
            </a:endParaRPr>
          </a:p>
          <a:p>
            <a:pPr algn="ctr"/>
            <a:r>
              <a:rPr lang="en-GB" sz="4000" u="sng" dirty="0">
                <a:latin typeface="Comic Sans MS" panose="030F0702030302020204" pitchFamily="66" charset="0"/>
                <a:ea typeface="Calibri"/>
                <a:cs typeface="Calibri"/>
              </a:rPr>
              <a:t>What to pack</a:t>
            </a:r>
            <a:endParaRPr lang="en-GB" sz="4000" u="sng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Freshly laundered sleeping bag and pillow with pillowcase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Teddy/cuddle companion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Warm hoodie/PJs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Uno/</a:t>
            </a:r>
            <a:r>
              <a:rPr lang="en-GB" sz="4000" dirty="0" err="1">
                <a:latin typeface="Comic Sans MS" panose="030F0702030302020204" pitchFamily="66" charset="0"/>
              </a:rPr>
              <a:t>dobble</a:t>
            </a:r>
            <a:r>
              <a:rPr lang="en-GB" sz="4000" dirty="0">
                <a:latin typeface="Comic Sans MS" panose="030F0702030302020204" pitchFamily="66" charset="0"/>
              </a:rPr>
              <a:t>/card games/book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No electronics please</a:t>
            </a:r>
          </a:p>
          <a:p>
            <a:r>
              <a:rPr lang="en-GB" sz="4000" dirty="0"/>
              <a:t> </a:t>
            </a:r>
          </a:p>
          <a:p>
            <a:r>
              <a:rPr lang="en-GB" dirty="0">
                <a:latin typeface="Comic Sans MS" panose="030F0702030302020204" pitchFamily="66" charset="0"/>
              </a:rPr>
              <a:t>Please do not allow them to  these fidget balls  as we have had them explode in the coach before and made quite a mess.</a:t>
            </a:r>
            <a:endParaRPr lang="en-GB" dirty="0">
              <a:latin typeface="Comic Sans MS" panose="030F0702030302020204" pitchFamily="66" charset="0"/>
              <a:ea typeface="Calibri"/>
              <a:cs typeface="Calibri"/>
            </a:endParaRPr>
          </a:p>
          <a:p>
            <a:endParaRPr lang="en-GB" sz="4000" dirty="0"/>
          </a:p>
          <a:p>
            <a:endParaRPr lang="en-GB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BC419-1312-40F3-8498-0C3A1E8D5E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9955" y="5640640"/>
            <a:ext cx="998356" cy="8640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E1406B-C621-4AE4-AE2D-ABB98C085E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8860" y="116632"/>
            <a:ext cx="2357636" cy="164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08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1221196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Please pack black sacks for dirty clothes to be put in.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712898-D02B-4029-BCEC-E0431C350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2426858"/>
            <a:ext cx="4320480" cy="4054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269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5539" y="836712"/>
            <a:ext cx="6728037" cy="513986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000" b="1" dirty="0">
                <a:latin typeface="Comic Sans MS" panose="030F0702030302020204" pitchFamily="66" charset="0"/>
              </a:rPr>
              <a:t>Friday 16</a:t>
            </a:r>
            <a:r>
              <a:rPr lang="en-GB" sz="4000" b="1" baseline="30000" dirty="0">
                <a:latin typeface="Comic Sans MS" panose="030F0702030302020204" pitchFamily="66" charset="0"/>
              </a:rPr>
              <a:t>th</a:t>
            </a:r>
            <a:r>
              <a:rPr lang="en-GB" sz="4000" b="1" dirty="0">
                <a:latin typeface="Comic Sans MS" panose="030F0702030302020204" pitchFamily="66" charset="0"/>
              </a:rPr>
              <a:t> October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Departing Manor at 12.40 to catch the 2.05pm ferry so we anticipate arriving back at Burton around </a:t>
            </a:r>
            <a:r>
              <a:rPr lang="en-GB" sz="4000" b="1" dirty="0">
                <a:latin typeface="Comic Sans MS" panose="030F0702030302020204" pitchFamily="66" charset="0"/>
              </a:rPr>
              <a:t>3.15pm! 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Please check your email as this is how we will keep you updated.</a:t>
            </a:r>
            <a:endParaRPr lang="en-GB" sz="2400" dirty="0">
              <a:latin typeface="Comic Sans MS" panose="030F0702030302020204" pitchFamily="66" charset="0"/>
              <a:ea typeface="Calibri"/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C822A0-9833-4089-978B-65A0CFB79F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0232" y="2924944"/>
            <a:ext cx="2276475" cy="221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399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F0D504-A5D8-4D48-A59E-8617B1DB6C07}"/>
              </a:ext>
            </a:extLst>
          </p:cNvPr>
          <p:cNvSpPr txBox="1"/>
          <p:nvPr/>
        </p:nvSpPr>
        <p:spPr>
          <a:xfrm>
            <a:off x="179512" y="188640"/>
            <a:ext cx="6264696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Throughout the week we will endeavour to take photos and videos of the fun we are having, to share with you.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Please make sure you can access J2e.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Ask your child to teach you. Look for Manor IOW tile. (We cannot put these on the school website as some children do not have permission for photos.)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We will upload photos as and when we can. We ask you kindly to not download these on to a device as the photo is likely to have other children in them.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We will also communicate through Marvellous Me app?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07E3E5-9ECF-4117-A9D1-184A690171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696" y="404664"/>
            <a:ext cx="2539050" cy="13744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501E4A-E7FE-4DE5-80A8-25FD6938DC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5701" y="4581128"/>
            <a:ext cx="1936063" cy="1578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558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995355e-4d1e-4a94-b9bc-335f0dbe7f67">
      <Terms xmlns="http://schemas.microsoft.com/office/infopath/2007/PartnerControls"/>
    </lcf76f155ced4ddcb4097134ff3c332f>
    <TaxCatchAll xmlns="ec09a2ed-3383-48aa-aa22-b2f3214d1bc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93189B71FD504C9F2C9AF9D75FFCD9" ma:contentTypeVersion="23" ma:contentTypeDescription="Create a new document." ma:contentTypeScope="" ma:versionID="fae2b69780c3ddce248b8f718509576b">
  <xsd:schema xmlns:xsd="http://www.w3.org/2001/XMLSchema" xmlns:xs="http://www.w3.org/2001/XMLSchema" xmlns:p="http://schemas.microsoft.com/office/2006/metadata/properties" xmlns:ns2="a995355e-4d1e-4a94-b9bc-335f0dbe7f67" xmlns:ns3="ec09a2ed-3383-48aa-aa22-b2f3214d1bc5" targetNamespace="http://schemas.microsoft.com/office/2006/metadata/properties" ma:root="true" ma:fieldsID="1eb9621358eff2f9b214dcd563a7a172" ns2:_="" ns3:_="">
    <xsd:import namespace="a995355e-4d1e-4a94-b9bc-335f0dbe7f67"/>
    <xsd:import namespace="ec09a2ed-3383-48aa-aa22-b2f3214d1b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95355e-4d1e-4a94-b9bc-335f0dbe7f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d2ff05c-c8e7-4ab2-b9c1-6f2b7cf957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09a2ed-3383-48aa-aa22-b2f3214d1bc5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5751af7d-0620-4d15-a9c4-fb512760716a}" ma:internalName="TaxCatchAll" ma:showField="CatchAllData" ma:web="ec09a2ed-3383-48aa-aa22-b2f3214d1bc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462AF2-76B4-4C77-AC99-3566203DEAFB}">
  <ds:schemaRefs>
    <ds:schemaRef ds:uri="a995355e-4d1e-4a94-b9bc-335f0dbe7f67"/>
    <ds:schemaRef ds:uri="http://purl.org/dc/dcmitype/"/>
    <ds:schemaRef ds:uri="ec09a2ed-3383-48aa-aa22-b2f3214d1bc5"/>
    <ds:schemaRef ds:uri="http://purl.org/dc/elements/1.1/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D98EB7C-6DD0-4968-9E31-ADD76B16FBD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B0BDAC2-0583-457F-B81F-EFF0F5B30C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995355e-4d1e-4a94-b9bc-335f0dbe7f67"/>
    <ds:schemaRef ds:uri="ec09a2ed-3383-48aa-aa22-b2f3214d1b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2808</TotalTime>
  <Words>609</Words>
  <Application>Microsoft Office PowerPoint</Application>
  <PresentationFormat>On-screen Show (4:3)</PresentationFormat>
  <Paragraphs>78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</dc:creator>
  <cp:lastModifiedBy>Sarah Steel</cp:lastModifiedBy>
  <cp:revision>69</cp:revision>
  <cp:lastPrinted>2026-07-01T16:09:04Z</cp:lastPrinted>
  <dcterms:created xsi:type="dcterms:W3CDTF">2019-10-10T12:58:37Z</dcterms:created>
  <dcterms:modified xsi:type="dcterms:W3CDTF">2026-07-13T18:35:58Z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0x010100E793189B71FD504C9F2C9AF9D75FFCD9</vt:lpwstr>
  </property>
  <property fmtid="{D5CDD505-2E9C-101B-9397-08002B2CF9AE}" pid="3" name="MediaServiceImageTags">
    <vt:lpwstr/>
  </property>
</Properties>
</file>