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63" r:id="rId4"/>
    <p:sldId id="260" r:id="rId5"/>
    <p:sldId id="261" r:id="rId6"/>
    <p:sldId id="262" r:id="rId7"/>
    <p:sldId id="258" r:id="rId8"/>
    <p:sldId id="259" r:id="rId9"/>
    <p:sldId id="264" r:id="rId10"/>
    <p:sldId id="265" r:id="rId11"/>
    <p:sldId id="266" r:id="rId12"/>
    <p:sldId id="25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5748B-8544-4A4E-933B-4B975E8F61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02483-DB76-4B43-83F8-2DD63DC9D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535E19-E115-46C5-B6B5-E8E3B5FB2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8389A5-F6F2-4835-940D-60FBF9B71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5DB71-84D6-415D-9C10-AE9F73A82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484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79C83-A7F5-4E9D-9DF0-26BD4CA36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D45D65-4E06-4728-AB82-7FD4E1E27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7ECA4-58F1-4C9B-98C6-ABD280ADD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0B964-D5AF-4F18-933A-3BA1EE7FF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B61AE4-31B9-4B76-851B-9C11D4439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074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30CD7-4673-4339-B635-E29A63082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5E4AA-48AA-4542-B120-FAE07E9A9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CC356-1D1F-48E7-A258-C21EC3E4D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053FA-C490-4316-97AF-DD94A58BC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F374A-34DD-4294-B722-20A37DCBF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317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09791-13ED-4690-8FAA-FC37955CF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44460-56A8-419C-8721-75CC5BECE0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5EC836-CEA4-4A6C-95A2-8719AE56F5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63DB67-3FCA-4641-8133-112688C2F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237830-CFFE-4578-8D0D-0EC07DDC9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AD210-6104-41DD-9201-400848E62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43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E369F-F61D-42BF-89D3-4A988F791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70A34C-0448-4A00-A750-23B7325E7D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876909-1734-4C05-B774-7618F41AFC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DC3019-CF3E-436E-B6D0-52BABDA4BA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C3D96C-3B4C-46B3-B0F3-9800EADBE0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2DD11B-31E7-49D5-B3D5-223794EFD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DF60DC-03EA-4527-A461-F341D8522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379D6D-1102-4139-940D-822ECC012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32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5717F-AEAA-401F-9AB2-BD57D10B6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CDEC21-C73C-4ABE-BB36-E38536C00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B39F17-D80F-4FF0-B897-7437296F0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357794-7007-487A-9E53-F851245C9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673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A2711F-E202-4BEF-AB60-022383D1D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C0183E-6F79-410C-87FC-D978F7CAC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E0877C-4608-40A1-93E2-20E856D30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80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49FCF-DBF0-4F61-B016-5E167EDE4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CA418-6C29-4287-B847-908E74010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2222DE-715B-45FC-821C-89F6E0769A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13FEAF-EBE6-4A79-B49A-DA4669814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5B2A8B-E063-477A-990B-1784F4C2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ADC7EF-C8C3-40DE-9B35-6E8E9CD4B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851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49B8E-BED5-4858-AA29-7702A6C49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16E3A8-9AEE-4A6C-B042-C547AFAB2F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8BF978-CF79-49F8-8BFA-8522C0AE7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747C57-6A58-44C0-A909-A5D3C1EA9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9E6C1E-167C-440D-9A63-6DCD360D6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AFC38-D1A7-4DB7-BA7A-E21B7D556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808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B8773-BB6E-487F-A530-3CF7D1097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286A61-3B90-409E-92A3-DD5538A9D6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E6829F-C999-4334-AEDD-657B97C59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492A8-2A73-4B86-BA8F-C35D28072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4D063-4A1C-4A3B-B9E2-9BF09D82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527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208E28-A53A-4D52-8E7E-1FCCC68B4B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F5DA6-66D4-48C5-BD7E-150964D0E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533606-D8F5-4AC4-9DF6-AA2DF9FC0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B2254-94C6-4EBE-9249-617ABFF00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4D808-C1EC-43F4-BAA8-9753C1939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537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C929FE-6DE9-43CC-B59C-35EA5EE47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0D3878-98A6-4E69-924E-BB486905C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A7816-6357-45E8-81E1-84F8954499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D6472-0A71-4BA5-8A26-CB2B5C54D03B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FC1772-8020-4400-A85F-BA9AF81D5E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556CD-1E7C-495B-82CB-AB1825C9E8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9BA9D-87A0-4467-80ED-88E23BFF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11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sparepensinschools.uk/teaching-videos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531AAD-6AE4-4277-ABBE-1104F7BA2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010" y="2708171"/>
            <a:ext cx="4029980" cy="4029980"/>
          </a:xfrm>
          <a:prstGeom prst="rect">
            <a:avLst/>
          </a:prstGeom>
        </p:spPr>
      </p:pic>
      <p:pic>
        <p:nvPicPr>
          <p:cNvPr id="3074" name="Picture 2" descr="Russell Lower School - We are an allergy aware school">
            <a:extLst>
              <a:ext uri="{FF2B5EF4-FFF2-40B4-BE49-F238E27FC236}">
                <a16:creationId xmlns:a16="http://schemas.microsoft.com/office/drawing/2014/main" id="{35A13432-7B99-4C3A-AF2B-4DF9AF80D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98" y="3346454"/>
            <a:ext cx="3726312" cy="294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E71D6DC4-E8B2-40E7-8BDD-3E9E67311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75" y="2968498"/>
            <a:ext cx="3361478" cy="350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chools &amp; childcare - Food Allergy Aware">
            <a:extLst>
              <a:ext uri="{FF2B5EF4-FFF2-40B4-BE49-F238E27FC236}">
                <a16:creationId xmlns:a16="http://schemas.microsoft.com/office/drawing/2014/main" id="{CA62D80A-35CE-4F34-8D52-E0249130A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031" y="-327975"/>
            <a:ext cx="8241183" cy="329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730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llergy cartoon Images - Free Download on Freepik">
            <a:extLst>
              <a:ext uri="{FF2B5EF4-FFF2-40B4-BE49-F238E27FC236}">
                <a16:creationId xmlns:a16="http://schemas.microsoft.com/office/drawing/2014/main" id="{7277067E-CAC4-4227-BBA5-4D6A27AA6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089D2B-D5C5-4134-9008-91C0A1CA4E2C}"/>
              </a:ext>
            </a:extLst>
          </p:cNvPr>
          <p:cNvSpPr txBox="1"/>
          <p:nvPr/>
        </p:nvSpPr>
        <p:spPr>
          <a:xfrm>
            <a:off x="168677" y="159798"/>
            <a:ext cx="23977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What is an allergy?</a:t>
            </a: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BDEEE73A-D89D-4F2D-A498-7AED74C15A17}"/>
              </a:ext>
            </a:extLst>
          </p:cNvPr>
          <p:cNvSpPr/>
          <p:nvPr/>
        </p:nvSpPr>
        <p:spPr>
          <a:xfrm rot="1024046">
            <a:off x="9960746" y="4900474"/>
            <a:ext cx="1811045" cy="15092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0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llergies: Types, Symptoms, Treatment &amp; Management">
            <a:extLst>
              <a:ext uri="{FF2B5EF4-FFF2-40B4-BE49-F238E27FC236}">
                <a16:creationId xmlns:a16="http://schemas.microsoft.com/office/drawing/2014/main" id="{14D0A61D-7544-4BBA-AA53-031F0C2965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61"/>
          <a:stretch/>
        </p:blipFill>
        <p:spPr bwMode="auto">
          <a:xfrm>
            <a:off x="6556404" y="0"/>
            <a:ext cx="4788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17A08E-3F2B-4755-9F59-33BA36ADA3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444" y="161648"/>
            <a:ext cx="4752975" cy="2362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9448B51-34B5-452C-9A1E-3EE39D97AF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444" y="6108439"/>
            <a:ext cx="6276744" cy="629544"/>
          </a:xfrm>
          <a:prstGeom prst="rect">
            <a:avLst/>
          </a:prstGeom>
        </p:spPr>
      </p:pic>
      <p:pic>
        <p:nvPicPr>
          <p:cNvPr id="2052" name="Picture 4" descr="Allergy cartoon Images - Free Download on Freepik">
            <a:extLst>
              <a:ext uri="{FF2B5EF4-FFF2-40B4-BE49-F238E27FC236}">
                <a16:creationId xmlns:a16="http://schemas.microsoft.com/office/drawing/2014/main" id="{AE14E933-ABD7-4F7B-8D6D-B1F73C1E42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9" t="7508" r="7886" b="7573"/>
          <a:stretch/>
        </p:blipFill>
        <p:spPr bwMode="auto">
          <a:xfrm>
            <a:off x="1414633" y="2663982"/>
            <a:ext cx="3163285" cy="330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879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81B9A9-9FD8-44B0-9E67-8C53C6268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547687"/>
            <a:ext cx="10172700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562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90E474-889C-43AC-8660-82C9097ACA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662" y="1152525"/>
            <a:ext cx="9210675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65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FCD9FF-B927-46E9-A855-70ED2BBB0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366" y="317237"/>
            <a:ext cx="6037193" cy="31117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DC6CB4-45F8-4C33-87A2-FC3457C6DE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66" y="3571828"/>
            <a:ext cx="6120229" cy="31537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B6D84C-39D3-4645-8BF4-1D357C278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371" y="3432005"/>
            <a:ext cx="5066059" cy="24067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A90FEDE-8125-4279-886F-A130062C5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2960" y="317237"/>
            <a:ext cx="4868883" cy="2406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CB04EF-69A2-4556-98E3-619FB5B835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2397" y="6096075"/>
            <a:ext cx="6276744" cy="62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29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14DD78-225C-45C1-B68B-E205240FCE75}"/>
              </a:ext>
            </a:extLst>
          </p:cNvPr>
          <p:cNvSpPr txBox="1"/>
          <p:nvPr/>
        </p:nvSpPr>
        <p:spPr>
          <a:xfrm>
            <a:off x="9625614" y="6522411"/>
            <a:ext cx="2566386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00" dirty="0">
                <a:hlinkClick r:id="rId2"/>
              </a:rPr>
              <a:t>Allergy teaching resources for schools | Spare Pens in Schools</a:t>
            </a:r>
            <a:endParaRPr lang="en-GB" sz="700" dirty="0"/>
          </a:p>
        </p:txBody>
      </p:sp>
      <p:pic>
        <p:nvPicPr>
          <p:cNvPr id="1028" name="Picture 4" descr="Understanding Food Allergy Symptoms - Oak Brook Allergists">
            <a:extLst>
              <a:ext uri="{FF2B5EF4-FFF2-40B4-BE49-F238E27FC236}">
                <a16:creationId xmlns:a16="http://schemas.microsoft.com/office/drawing/2014/main" id="{A1B9821F-A51E-41FF-902D-B75B19A7E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CB7C2A-E840-49F2-94C8-92728B459CE4}"/>
              </a:ext>
            </a:extLst>
          </p:cNvPr>
          <p:cNvSpPr txBox="1"/>
          <p:nvPr/>
        </p:nvSpPr>
        <p:spPr>
          <a:xfrm>
            <a:off x="168677" y="159798"/>
            <a:ext cx="23977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What is a food allergy?</a:t>
            </a:r>
          </a:p>
        </p:txBody>
      </p:sp>
    </p:spTree>
    <p:extLst>
      <p:ext uri="{BB962C8B-B14F-4D97-AF65-F5344CB8AC3E}">
        <p14:creationId xmlns:p14="http://schemas.microsoft.com/office/powerpoint/2010/main" val="3612631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67C66EA-1533-4557-953E-EE9A3E85E4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5" y="1193908"/>
            <a:ext cx="9848850" cy="55530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83A4173-8177-4922-926D-72C866D27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075" y="111017"/>
            <a:ext cx="9467850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625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7274441-BA93-4C0C-8A6F-F4AC70A45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5" y="661987"/>
            <a:ext cx="9810750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05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5801C2-5E01-45FD-B08B-E257663F8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590550"/>
            <a:ext cx="10096500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93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89AB51-2048-44F0-A925-D9B1BF106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576262"/>
            <a:ext cx="1021080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34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8B388B-CF15-4194-A62E-B3B40CD94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680" y="914630"/>
            <a:ext cx="9848850" cy="23336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CD09DC-B3CF-4987-9748-827A3F89D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64" y="4252774"/>
            <a:ext cx="11057683" cy="221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610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 Can't Have That, I Have Allergies : Kinsella, Katie, Kuhn, Vicky:  Amazon.co.uk: Books">
            <a:extLst>
              <a:ext uri="{FF2B5EF4-FFF2-40B4-BE49-F238E27FC236}">
                <a16:creationId xmlns:a16="http://schemas.microsoft.com/office/drawing/2014/main" id="{CF6A8C0B-8FB7-4F06-90FB-C0B23BFCA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0646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21</Words>
  <Application>Microsoft Office PowerPoint</Application>
  <PresentationFormat>Widescreen</PresentationFormat>
  <Paragraphs>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 Reeves</dc:creator>
  <cp:lastModifiedBy>Ali Reeves</cp:lastModifiedBy>
  <cp:revision>6</cp:revision>
  <dcterms:created xsi:type="dcterms:W3CDTF">2025-10-01T08:29:56Z</dcterms:created>
  <dcterms:modified xsi:type="dcterms:W3CDTF">2025-10-02T06:57:52Z</dcterms:modified>
</cp:coreProperties>
</file>